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88" r:id="rId10"/>
    <p:sldId id="289" r:id="rId11"/>
    <p:sldId id="290" r:id="rId12"/>
    <p:sldId id="291" r:id="rId13"/>
    <p:sldId id="292" r:id="rId14"/>
    <p:sldId id="294" r:id="rId15"/>
    <p:sldId id="293" r:id="rId16"/>
    <p:sldId id="296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417" r:id="rId79"/>
    <p:sldId id="264" r:id="rId80"/>
    <p:sldId id="357" r:id="rId81"/>
    <p:sldId id="358" r:id="rId82"/>
    <p:sldId id="359" r:id="rId83"/>
    <p:sldId id="360" r:id="rId84"/>
    <p:sldId id="361" r:id="rId85"/>
    <p:sldId id="418" r:id="rId86"/>
    <p:sldId id="364" r:id="rId87"/>
    <p:sldId id="362" r:id="rId88"/>
    <p:sldId id="363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  <p:sldId id="376" r:id="rId101"/>
    <p:sldId id="377" r:id="rId102"/>
    <p:sldId id="378" r:id="rId103"/>
    <p:sldId id="379" r:id="rId104"/>
    <p:sldId id="380" r:id="rId105"/>
    <p:sldId id="381" r:id="rId106"/>
    <p:sldId id="382" r:id="rId107"/>
    <p:sldId id="383" r:id="rId10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82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78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34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90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72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98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00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58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26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61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86373-F20A-46CF-A6DC-02D0714E02F7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1A62-9CED-4B47-9548-19E3D6A442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0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3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126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44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58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21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3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83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07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3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4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9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7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9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2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35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509587"/>
            <a:ext cx="104013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0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6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3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9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0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4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4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73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2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1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17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1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7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4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05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3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5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7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6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7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56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6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5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9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44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81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4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2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9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7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9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4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80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34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8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35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2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27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4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1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4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4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8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0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4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2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7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73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4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6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2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71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7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76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5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3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85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6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08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611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834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9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6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14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Grand écran</PresentationFormat>
  <Paragraphs>0</Paragraphs>
  <Slides>107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9</cp:revision>
  <dcterms:created xsi:type="dcterms:W3CDTF">2020-06-05T22:09:57Z</dcterms:created>
  <dcterms:modified xsi:type="dcterms:W3CDTF">2020-06-05T23:45:19Z</dcterms:modified>
</cp:coreProperties>
</file>